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Bold-bold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29d34ae6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29d34ae6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5cfec36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5cfec36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29d34ae6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29d34ae6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5cfec36d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5cfec36d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Comments and inline style in jsx</a:t>
            </a:r>
            <a:endParaRPr/>
          </a:p>
        </p:txBody>
      </p:sp>
      <p:sp>
        <p:nvSpPr>
          <p:cNvPr id="162" name="Google Shape;162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596675"/>
            <a:ext cx="50460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Comments in JSX with examples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Using inline styles in jsx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385775" y="1168000"/>
            <a:ext cx="6033000" cy="33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Comments in JSX are weird and when searching for information, it's hard to find a straightforward answer.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So here it is: Sometimes you need to comment out some JSX code or just add some informative comment to your layout.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900"/>
              </a:spcBef>
              <a:spcAft>
                <a:spcPts val="190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First problem is that JSX is not HTML and HTML comments wont work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4" name="Google Shape;174;p3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Comments in jsx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417900" y="1296600"/>
            <a:ext cx="5797200" cy="31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JSX gives us the convenience of combining HTML syntax and JavaScript under one file in React.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With inline styles, we have the option to combine CSS syntax with JSX code.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0" name="Google Shape;180;p3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Inline styles in jsx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4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Write the code that prints the shape with exact color using inline style 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000" y="2128175"/>
            <a:ext cx="2954300" cy="165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